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DC292F-0A6F-4F38-98AC-66BA36E3C251}" v="3" dt="2020-01-22T07:55:43.012"/>
    <p1510:client id="{C2054279-EA38-4C63-BB26-C42AF3B95188}" v="190" dt="2020-01-22T03:04:25.1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30" autoAdjust="0"/>
    <p:restoredTop sz="94660"/>
  </p:normalViewPr>
  <p:slideViewPr>
    <p:cSldViewPr snapToGrid="0">
      <p:cViewPr varScale="1">
        <p:scale>
          <a:sx n="83" d="100"/>
          <a:sy n="83" d="100"/>
        </p:scale>
        <p:origin x="240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" y="-1437285"/>
            <a:ext cx="10072687" cy="2387600"/>
          </a:xfrm>
        </p:spPr>
        <p:txBody>
          <a:bodyPr/>
          <a:lstStyle/>
          <a:p>
            <a:pPr algn="l"/>
            <a:r>
              <a:rPr lang="en-US" dirty="0">
                <a:cs typeface="Calibri Light"/>
              </a:rPr>
              <a:t>R Programming – </a:t>
            </a:r>
            <a:r>
              <a:rPr lang="en-US" dirty="0" err="1">
                <a:cs typeface="Calibri Light"/>
              </a:rPr>
              <a:t>Plotly</a:t>
            </a:r>
            <a:r>
              <a:rPr lang="en-US" dirty="0">
                <a:cs typeface="Calibri Light"/>
              </a:rPr>
              <a:t> Package</a:t>
            </a:r>
            <a:endParaRPr lang="en-US">
              <a:cs typeface="Calibri Light" panose="020F0302020204030204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180" y="16890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By Joshua Yang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889605-C381-4FBF-A33E-460BA5C035F3}"/>
              </a:ext>
            </a:extLst>
          </p:cNvPr>
          <p:cNvSpPr txBox="1"/>
          <p:nvPr/>
        </p:nvSpPr>
        <p:spPr>
          <a:xfrm>
            <a:off x="181334" y="950315"/>
            <a:ext cx="7992847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Summary of </a:t>
            </a:r>
            <a:r>
              <a:rPr lang="en-US" dirty="0" err="1"/>
              <a:t>Plotly</a:t>
            </a:r>
            <a:r>
              <a:rPr lang="en-US" dirty="0"/>
              <a:t>:</a:t>
            </a:r>
          </a:p>
          <a:p>
            <a:r>
              <a:rPr lang="en-US" dirty="0">
                <a:cs typeface="Calibri"/>
              </a:rPr>
              <a:t>-    Used for creating interactive web based graphs</a:t>
            </a:r>
          </a:p>
          <a:p>
            <a:r>
              <a:rPr lang="en-US" dirty="0">
                <a:cs typeface="Calibri"/>
              </a:rPr>
              <a:t>-    Runs locally in your web browser or RStudio viewer</a:t>
            </a:r>
          </a:p>
          <a:p>
            <a:r>
              <a:rPr lang="en-US" dirty="0">
                <a:cs typeface="Calibri"/>
              </a:rPr>
              <a:t>-    Graphs with </a:t>
            </a:r>
            <a:r>
              <a:rPr lang="en-US" dirty="0" err="1">
                <a:cs typeface="Calibri"/>
              </a:rPr>
              <a:t>Plotly</a:t>
            </a:r>
            <a:r>
              <a:rPr lang="en-US" dirty="0">
                <a:cs typeface="Calibri"/>
              </a:rPr>
              <a:t> R package are interactable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ea typeface="+mn-lt"/>
                <a:cs typeface="+mn-lt"/>
              </a:rPr>
              <a:t>Rendered locally through the HTML widgets framework</a:t>
            </a:r>
          </a:p>
          <a:p>
            <a:pPr marL="285750" indent="-285750">
              <a:buFontTx/>
              <a:buChar char="-"/>
            </a:pPr>
            <a:r>
              <a:rPr lang="en-US" dirty="0">
                <a:ea typeface="+mn-lt"/>
                <a:cs typeface="+mn-lt"/>
              </a:rPr>
              <a:t>Good data representation for visual appearance</a:t>
            </a:r>
          </a:p>
          <a:p>
            <a:pPr marL="285750" indent="-285750">
              <a:buFontTx/>
              <a:buChar char="-"/>
            </a:pPr>
            <a:r>
              <a:rPr lang="en-US" dirty="0">
                <a:ea typeface="+mn-lt"/>
                <a:cs typeface="+mn-lt"/>
              </a:rPr>
              <a:t>Data Research (Geography, Earth Science, active data graph(radar), etc.)</a:t>
            </a:r>
          </a:p>
          <a:p>
            <a:pPr marL="285750" indent="-285750">
              <a:buFontTx/>
              <a:buChar char="-"/>
            </a:pPr>
            <a:r>
              <a:rPr lang="en-US" dirty="0">
                <a:ea typeface="+mn-lt"/>
                <a:cs typeface="+mn-lt"/>
              </a:rPr>
              <a:t>Helps with external packages (</a:t>
            </a:r>
            <a:r>
              <a:rPr lang="en-US" dirty="0" err="1">
                <a:ea typeface="+mn-lt"/>
                <a:cs typeface="+mn-lt"/>
              </a:rPr>
              <a:t>dplyr</a:t>
            </a:r>
            <a:r>
              <a:rPr lang="en-US" dirty="0">
                <a:ea typeface="+mn-lt"/>
                <a:cs typeface="+mn-lt"/>
              </a:rPr>
              <a:t> example)</a:t>
            </a:r>
          </a:p>
        </p:txBody>
      </p:sp>
      <p:pic>
        <p:nvPicPr>
          <p:cNvPr id="5" name="Presentation">
            <a:hlinkClick r:id="" action="ppaction://media"/>
            <a:extLst>
              <a:ext uri="{FF2B5EF4-FFF2-40B4-BE49-F238E27FC236}">
                <a16:creationId xmlns:a16="http://schemas.microsoft.com/office/drawing/2014/main" id="{04B4A5EE-FA24-473B-9EA3-9B04ACD1BA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4447" y="3508734"/>
            <a:ext cx="56896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71265-D883-445E-B0BA-C80892AF5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85" y="58359"/>
            <a:ext cx="6418006" cy="997626"/>
          </a:xfrm>
        </p:spPr>
        <p:txBody>
          <a:bodyPr>
            <a:normAutofit/>
          </a:bodyPr>
          <a:lstStyle/>
          <a:p>
            <a:r>
              <a:rPr lang="en-US" sz="3600" dirty="0"/>
              <a:t>Basic Infrastructures: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2F39F-4A68-4EA3-B126-CF9E6F08E8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076" y="905324"/>
            <a:ext cx="10515600" cy="5660657"/>
          </a:xfrm>
        </p:spPr>
        <p:txBody>
          <a:bodyPr/>
          <a:lstStyle/>
          <a:p>
            <a:r>
              <a:rPr lang="en-US" dirty="0"/>
              <a:t>2x Functions to create data graphic</a:t>
            </a:r>
          </a:p>
          <a:p>
            <a:r>
              <a:rPr lang="en-US" dirty="0"/>
              <a:t>Original was to provide transition from R to </a:t>
            </a:r>
            <a:r>
              <a:rPr lang="en-US" dirty="0" err="1"/>
              <a:t>Plotly</a:t>
            </a:r>
            <a:endParaRPr lang="en-US" dirty="0"/>
          </a:p>
          <a:p>
            <a:r>
              <a:rPr lang="en-US" dirty="0"/>
              <a:t>Layers and Aesthetic Mapping</a:t>
            </a:r>
          </a:p>
          <a:p>
            <a:pPr marL="0" indent="0">
              <a:buNone/>
            </a:pPr>
            <a:r>
              <a:rPr lang="en-US" dirty="0"/>
              <a:t>	- Composed of one or more layers</a:t>
            </a:r>
          </a:p>
          <a:p>
            <a:pPr marL="0" indent="0">
              <a:buNone/>
            </a:pPr>
            <a:r>
              <a:rPr lang="en-US" dirty="0"/>
              <a:t>	- Each layers contains a different graphical object</a:t>
            </a:r>
          </a:p>
          <a:p>
            <a:r>
              <a:rPr lang="en-US" dirty="0"/>
              <a:t>Requires two Optimal Arguments</a:t>
            </a:r>
          </a:p>
          <a:p>
            <a:pPr marL="0" indent="0">
              <a:buNone/>
            </a:pPr>
            <a:r>
              <a:rPr lang="en-US" dirty="0"/>
              <a:t>	- Data (Input data frame)</a:t>
            </a:r>
          </a:p>
          <a:p>
            <a:pPr marL="0" indent="0">
              <a:buNone/>
            </a:pPr>
            <a:r>
              <a:rPr lang="en-US" dirty="0"/>
              <a:t>	- AES, which defines “x” and “y” variable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FB551B80-106A-4DA1-A5A9-45613206EE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0841" y="1839064"/>
            <a:ext cx="3509083" cy="3179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780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6BED5-4BA1-47F0-BE03-9D0053FDF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67917"/>
            <a:ext cx="10515600" cy="1325563"/>
          </a:xfrm>
        </p:spPr>
        <p:txBody>
          <a:bodyPr/>
          <a:lstStyle/>
          <a:p>
            <a:r>
              <a:rPr lang="en-US" dirty="0"/>
              <a:t>Examples: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2BB9BB-F800-44BA-93E7-FB6652D45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67" y="754343"/>
            <a:ext cx="6465201" cy="58083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Creating a Scatter Styled Plot</a:t>
            </a:r>
          </a:p>
          <a:p>
            <a:pPr marL="0" indent="0">
              <a:buNone/>
            </a:pPr>
            <a:r>
              <a:rPr lang="en-US" dirty="0" err="1"/>
              <a:t>ggplot</a:t>
            </a:r>
            <a:r>
              <a:rPr lang="en-US" dirty="0"/>
              <a:t>(data = Data, </a:t>
            </a:r>
            <a:r>
              <a:rPr lang="en-US" dirty="0" err="1"/>
              <a:t>aes</a:t>
            </a:r>
            <a:r>
              <a:rPr lang="en-US" dirty="0"/>
              <a:t>(</a:t>
            </a:r>
            <a:r>
              <a:rPr lang="en-US" dirty="0" err="1"/>
              <a:t>x,y</a:t>
            </a:r>
            <a:r>
              <a:rPr lang="en-US" dirty="0"/>
              <a:t>))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Standard Call for 3d Plotting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90FF593-1ACA-4FED-A51B-05249B0915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67" y="2416365"/>
            <a:ext cx="6645216" cy="1242168"/>
          </a:xfrm>
          <a:prstGeom prst="rect">
            <a:avLst/>
          </a:prstGeom>
        </p:spPr>
      </p:pic>
      <p:pic>
        <p:nvPicPr>
          <p:cNvPr id="8" name="Picture 7" descr="A picture containing indoor, black, wooden, laptop&#10;&#10;Description automatically generated">
            <a:extLst>
              <a:ext uri="{FF2B5EF4-FFF2-40B4-BE49-F238E27FC236}">
                <a16:creationId xmlns:a16="http://schemas.microsoft.com/office/drawing/2014/main" id="{29478934-031B-46FB-80D9-FEA1E9292B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59" y="5511131"/>
            <a:ext cx="4290432" cy="769687"/>
          </a:xfrm>
          <a:prstGeom prst="rect">
            <a:avLst/>
          </a:prstGeom>
        </p:spPr>
      </p:pic>
      <p:pic>
        <p:nvPicPr>
          <p:cNvPr id="10" name="Picture 9" descr="A picture containing white, lot, large, table&#10;&#10;Description automatically generated">
            <a:extLst>
              <a:ext uri="{FF2B5EF4-FFF2-40B4-BE49-F238E27FC236}">
                <a16:creationId xmlns:a16="http://schemas.microsoft.com/office/drawing/2014/main" id="{475C81FC-F042-490B-9AEA-F8EE6582A4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2231" y="394864"/>
            <a:ext cx="4905610" cy="3192101"/>
          </a:xfrm>
          <a:prstGeom prst="rect">
            <a:avLst/>
          </a:prstGeom>
        </p:spPr>
      </p:pic>
      <p:pic>
        <p:nvPicPr>
          <p:cNvPr id="12" name="Picture 11" descr="A close up of a map&#10;&#10;Description automatically generated">
            <a:extLst>
              <a:ext uri="{FF2B5EF4-FFF2-40B4-BE49-F238E27FC236}">
                <a16:creationId xmlns:a16="http://schemas.microsoft.com/office/drawing/2014/main" id="{051491B9-2642-4677-A56D-1229E38FBE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9914" y="3658533"/>
            <a:ext cx="4537927" cy="2995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8335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370</TotalTime>
  <Words>164</Words>
  <Application>Microsoft Office PowerPoint</Application>
  <PresentationFormat>Widescreen</PresentationFormat>
  <Paragraphs>30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R Programming – Plotly Package</vt:lpstr>
      <vt:lpstr>Basic Infrastructures:</vt:lpstr>
      <vt:lpstr>Examples: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Josh Y.</dc:creator>
  <cp:lastModifiedBy>Joshua</cp:lastModifiedBy>
  <cp:revision>45</cp:revision>
  <dcterms:created xsi:type="dcterms:W3CDTF">2020-01-22T02:45:54Z</dcterms:created>
  <dcterms:modified xsi:type="dcterms:W3CDTF">2020-01-23T01:18:53Z</dcterms:modified>
</cp:coreProperties>
</file>

<file path=docProps/thumbnail.jpeg>
</file>